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D017-8213-458D-97CD-B1D109DC1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0DD45-493F-4EE2-82E3-F0A404D56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E835F-A04A-4930-8EBF-804958BC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0D943-4637-41A6-9F1B-7A5B15CA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B7A4E-9048-4F19-8075-3797F8C2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5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B23E2-EEA3-4E07-ABB6-8663D472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38909-374B-4229-AF41-A62096541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556A-AAF0-4F45-A653-AC2D6C61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E59E6-690C-44BE-B006-897A7DF3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16589-7E6C-4A69-A69D-CD54C2E5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2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11AAF-2DB7-4F96-9B69-F78F42700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8BFD0-A810-434E-83B6-6CD9F7065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4019C-11C5-4D96-BC27-A4BF3BE7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7301F-AA21-4C89-A24E-EC58B8A3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2E49A-FAF8-400E-BA3E-6AD439FF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9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9AA4-B587-45C1-AD48-C18EDDE6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B27E3-1522-45F5-83EB-FB80F020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85585-7E56-46AF-AF53-52EC98CD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27FCE-434B-4BBD-A2A0-1686F505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2E658-FA1D-4A50-97F2-AF15DEB3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9EFA-D99C-420E-807A-3AE1C78EA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6127D-CD1B-40E3-B245-C76D6FE1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E1C7-EEBA-4F89-ACB2-F0A83289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EC6CE-E03A-4460-B359-27A3760B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5132-7AFB-40E9-AE99-B43FC17F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2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6ACD-55E1-4BA3-9834-12F3ECEBD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6AE2-B572-4229-8DBF-1D450332F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4936A-DD65-4633-A726-44C5DCCC1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BCC51-9DFD-4E06-96A6-E025EAC3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83725-5639-44FF-8FB4-D34486B7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51F81-1B3A-41D4-AA0A-AD966DCE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3B67-1791-44D1-BFA7-169F1D55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30580-811A-431C-9EFB-E738BEC73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CF97F-466A-4EA6-864C-6E3DFA8CB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78999-C19C-4E50-9BB5-61B246449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D9FBA-4782-4F8B-A5C9-6090BBA35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3B990-97EE-4CDC-91B9-7E8B6D72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1D2B5-32C4-48FE-8FCE-997CD6F4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E947E-D62A-4718-ACF2-667B6335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EAA7-9F44-4E04-9078-20999504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12133-E7E3-4D7F-AA71-6B9F9F32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BC27E-59F3-4C05-9B88-DC61E80E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85579-18B1-4871-8C66-DE7EDA57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E9D9D-EA32-4C63-8D39-27E9C7BC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778D2-CED2-40FA-BE8F-8B08C547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515C6-C09B-4D6A-AC5A-571FB324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B4F6-D6EB-46C5-A3EA-480D7ABF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AD684-7724-4385-8B0F-F749B0743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DD56F-C451-4594-8B75-DB72DB011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5E70E-032B-4E02-B9D2-10A131DF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F0CA2-B68D-41A5-A012-04FA6576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F0625-67DD-40D7-A371-81D959CE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FAD8-62AE-4060-ADEE-B14D4777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DF95D-296F-4416-BAE2-CC5DC14EC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DABC2-D77D-436D-9852-2B61B0014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36A03-5764-4ACE-950D-C1A46C9B7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1CC50-AD4C-44CB-B176-431DE41A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EEEC5-8EDD-456D-A036-419F1FAF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74E3C-C3A8-4268-A4C5-B6EB13E8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9B1F1-92BA-4751-A67D-6940AFBFC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8F7F7-4245-4B5C-9CF0-ECC594E2E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0F195-1853-4F8E-BCF1-A155988237B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EAD7-831F-41B3-8F3C-AC38D1AC2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782D0-BEE7-4A90-91B7-3FD17D78B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BE80-B220-4DB5-8708-A4423F82F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yahoo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E5264C8-E3AE-4CE8-9C83-CBBF15F04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99608"/>
              </p:ext>
            </p:extLst>
          </p:nvPr>
        </p:nvGraphicFramePr>
        <p:xfrm>
          <a:off x="286385" y="243840"/>
          <a:ext cx="11417935" cy="637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7935">
                  <a:extLst>
                    <a:ext uri="{9D8B030D-6E8A-4147-A177-3AD203B41FA5}">
                      <a16:colId xmlns:a16="http://schemas.microsoft.com/office/drawing/2014/main" val="587015962"/>
                    </a:ext>
                  </a:extLst>
                </a:gridCol>
              </a:tblGrid>
              <a:tr h="66569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COMPANY PROFILE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2"/>
                        </a:rPr>
                        <a:t>https://finance.yahoo.com/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066996"/>
                  </a:ext>
                </a:extLst>
              </a:tr>
              <a:tr h="67493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Date: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810733"/>
                  </a:ext>
                </a:extLst>
              </a:tr>
              <a:tr h="67493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Company: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718033"/>
                  </a:ext>
                </a:extLst>
              </a:tr>
              <a:tr h="67493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Ticker Symbol – In Parentheses beside name):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457430"/>
                  </a:ext>
                </a:extLst>
              </a:tr>
              <a:tr h="67493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Industry – Click on Profile – Right Below Profile):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101213"/>
                  </a:ext>
                </a:extLst>
              </a:tr>
              <a:tr h="674939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Does the Company Do – Click on Profile – Scroll to Description):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731322"/>
                  </a:ext>
                </a:extLst>
              </a:tr>
              <a:tr h="11649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Who are the Closest Competitors – Click on Summary – on Right: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People Also Watch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054011"/>
                  </a:ext>
                </a:extLst>
              </a:tr>
              <a:tr h="116496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do Analysts Recommend – Buy/Sell/Hold – Click on Summary – on Right:  </a:t>
                      </a:r>
                      <a:r>
                        <a:rPr lang="en-US" i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Recommendation Trends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59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81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D7701AEA4EA41A47D8E7B46185C48" ma:contentTypeVersion="13" ma:contentTypeDescription="Create a new document." ma:contentTypeScope="" ma:versionID="34a700542bdabd867e629d23dc6e606a">
  <xsd:schema xmlns:xsd="http://www.w3.org/2001/XMLSchema" xmlns:xs="http://www.w3.org/2001/XMLSchema" xmlns:p="http://schemas.microsoft.com/office/2006/metadata/properties" xmlns:ns3="f359708c-098a-43e2-bfb8-54bfc52086b8" xmlns:ns4="bce81bfa-24b6-4533-912d-c9d62b1080b2" targetNamespace="http://schemas.microsoft.com/office/2006/metadata/properties" ma:root="true" ma:fieldsID="64232b3edeec151760c16e695e200704" ns3:_="" ns4:_="">
    <xsd:import namespace="f359708c-098a-43e2-bfb8-54bfc52086b8"/>
    <xsd:import namespace="bce81bfa-24b6-4533-912d-c9d62b1080b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9708c-098a-43e2-bfb8-54bfc52086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81bfa-24b6-4533-912d-c9d62b1080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46619A-92E2-45D1-BC48-39D29FD164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59708c-098a-43e2-bfb8-54bfc52086b8"/>
    <ds:schemaRef ds:uri="bce81bfa-24b6-4533-912d-c9d62b1080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FEC816-CEAB-4BF1-B496-F9FB21BDF4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E5C747-B072-4C4F-9825-4FECF3E498C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ce81bfa-24b6-4533-912d-c9d62b1080b2"/>
    <ds:schemaRef ds:uri="f359708c-098a-43e2-bfb8-54bfc52086b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85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Falatko, Florence C.</dc:creator>
  <cp:lastModifiedBy>Mary Metzler</cp:lastModifiedBy>
  <cp:revision>4</cp:revision>
  <dcterms:created xsi:type="dcterms:W3CDTF">2019-12-01T18:10:02Z</dcterms:created>
  <dcterms:modified xsi:type="dcterms:W3CDTF">2022-08-09T12:36:32Z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0x010100A1AD7701AEA4EA41A47D8E7B46185C48</vt:lpwstr>
  </property>
</Properties>
</file>